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D29"/>
                </a:solidFill>
              </a:rPr>
              <a:t>Bright Path Consulting - Kickoff Summary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371600"/>
            <a:ext cx="10058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Engagement start: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1 September 2026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Primary contact: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J. Whitfield (Acme Co)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Scope: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Ongoing maintenance, quarterly reviews, annual security audit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D29"/>
                </a:solidFill>
              </a:rPr>
              <a:t>Commercial Summary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371600"/>
            <a:ext cx="10058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Liability cap agreed at kickoff: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$50,000 per 12-month period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Support SLA: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Acknowledge all requests within 4 business hours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333333"/>
                </a:solidFill>
              </a:rPr>
              <a:t>Next review date: </a:t>
            </a:r>
            <a:pPr indent="0" marL="0">
              <a:buNone/>
            </a:pPr>
            <a:r>
              <a:rPr lang="en-US" sz="1600" dirty="0">
                <a:solidFill>
                  <a:srgbClr val="333333"/>
                </a:solidFill>
              </a:rPr>
              <a:t>1 December 2026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2026-07-23T20:59:34Z</dcterms:created>
  <dcterms:modified xsi:type="dcterms:W3CDTF">2026-07-23T20:59:34Z</dcterms:modified>
</cp:coreProperties>
</file>